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A6392-A7E5-4091-B3A9-98CDB491E598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DDD3B-5815-4B74-BBF4-2523ACDEC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1143364"/>
            <a:ext cx="4489450" cy="3086791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57B9DBD-719C-44B3-8B5A-80E64B246986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23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Club set ups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Gear Shifter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A463 Body 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VMC Super Dart -15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 Machining.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91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To Improve Productivity.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1925" y="1238250"/>
            <a:ext cx="3025775" cy="80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  <a:cs typeface="Arial" charset="0"/>
              </a:rPr>
              <a:t>Production Rate – 256 / shift  </a:t>
            </a: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  <a:cs typeface="Arial" charset="0"/>
              </a:rPr>
              <a:t>We have modified a fixture so that both set ups can be done on common machine in single cycle.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3121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>
                <a:solidFill>
                  <a:srgbClr val="000000"/>
                </a:solidFill>
                <a:latin typeface="Calibri" pitchFamily="34" charset="0"/>
              </a:rPr>
              <a:t>separate  set up at mac.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02.04.2016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05.04.2016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1) Umesh Pimple, 2) Ajit Deokar. </a:t>
            </a:r>
            <a:br>
              <a:rPr lang="en-US" altLang="en-US" sz="1050" b="1" dirty="0">
                <a:latin typeface="Calibri" pitchFamily="34" charset="0"/>
                <a:cs typeface="Calibri" pitchFamily="34" charset="0"/>
              </a:rPr>
            </a:b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Productivity Improved</a:t>
            </a: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Umesh Pimple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2.04.2016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581400"/>
            <a:ext cx="3041650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dirty="0">
                <a:latin typeface="Calibri" pitchFamily="34" charset="0"/>
                <a:cs typeface="Arial" charset="0"/>
              </a:rPr>
              <a:t>Production  rate 256 / shift.</a:t>
            </a: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sz="1050" dirty="0">
                <a:latin typeface="Calibri" pitchFamily="34" charset="0"/>
                <a:cs typeface="Arial" charset="0"/>
              </a:rPr>
              <a:t>High loading and unloading time</a:t>
            </a:r>
            <a:r>
              <a:rPr lang="en-US" sz="1050" b="1" dirty="0">
                <a:latin typeface="Calibri" pitchFamily="34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2 separate  VMC machines for 2 different set ups . 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Production / Shift Increased 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        by 48Nos.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2)     Target meet in 2 shifts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3)     1 manpower saved / day .</a:t>
            </a: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33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3134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3135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3136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3137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3138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 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63513" y="5180013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2 separate  VMC machines for 2 different set ups . 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3151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</a:t>
            </a:r>
          </a:p>
        </p:txBody>
      </p:sp>
      <p:sp>
        <p:nvSpPr>
          <p:cNvPr id="3156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7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8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61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162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3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3164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165" name="Straight Connector 30"/>
          <p:cNvCxnSpPr>
            <a:cxnSpLocks noChangeShapeType="1"/>
            <a:endCxn id="3163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6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67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---------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99175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---------</a:t>
            </a:r>
          </a:p>
        </p:txBody>
      </p:sp>
      <p:sp>
        <p:nvSpPr>
          <p:cNvPr id="99" name="Rectangle 48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All operation in MC</a:t>
            </a:r>
          </a:p>
        </p:txBody>
      </p:sp>
      <p:pic>
        <p:nvPicPr>
          <p:cNvPr id="3172" name="Picture 1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14875"/>
            <a:ext cx="2805113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4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Sudhir Kalyani</dc:creator>
  <cp:lastModifiedBy>Sudhir Kalyani</cp:lastModifiedBy>
  <cp:revision>1</cp:revision>
  <dcterms:created xsi:type="dcterms:W3CDTF">2006-08-16T00:00:00Z</dcterms:created>
  <dcterms:modified xsi:type="dcterms:W3CDTF">2016-10-25T09:10:13Z</dcterms:modified>
</cp:coreProperties>
</file>